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5145075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ec924074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ec924074e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ec924074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ec924074e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ec924074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ec924074e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ec924074e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ec924074e_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ec924074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ec924074e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ec924074e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ec924074e_1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c924074e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ec924074e_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ec924074e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ec924074e_1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c924074e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ec924074e_1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ec924074e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ec924074e_1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dbbbe8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edbbbe89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ec924074e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ec924074e_1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ec924074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ec924074e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ee5ad57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ee5ad57c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ec924074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ec924074e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ecb8bfbe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ecb8bfbe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ecb8bfb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ecb8bfbe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ecb8bfb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ecb8bfbec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ecb8bfbe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ecb8bfbec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ecb8bfbe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ecb8bfbec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ecb8bfbe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ecb8bfbec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d51f5c5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ed51f5c5d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ecb8bfbe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ecb8bfbec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ecb8bfb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ecb8bfbec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ecb8bfbe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ecb8bfbec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ecb8bfbe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ecb8bfbec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ecb8bfbe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ecb8bfbec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ecb8bfbe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ecb8bfbec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ecb8bfbe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ecb8bfbec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ecb8bfbe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ecb8bfbec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ee5ad57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ee5ad57c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ee5ad57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ee5ad57c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ed51f5c5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ed51f5c5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ed2f585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ed2f585e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ed51f5c5d_9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ed51f5c5d_9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ee5ad57c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ee5ad57c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ed2f585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ed2f585e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ed2f585e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ed2f585e7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ee5ad57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ee5ad57c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ee5ad57c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ee5ad57c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ed2f585e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ed2f585e7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ed2f585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3ed2f585e7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ed2f585e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ed2f585e7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ed51f5c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ed51f5c5d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ed2f585e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ed2f585e7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ee5ad57c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3ee5ad57c2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ee5ad57c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ee5ad57c2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ee5ad57c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ee5ad57c2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ed2f585e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ed2f585e7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ed2f585e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3ed2f585e7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ed2f585e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3ed2f585e7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ed2f585e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ed2f585e7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ed2f585e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ed2f585e7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ed2f585e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ed2f585e7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ed51f5c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ed51f5c5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ee5ad57c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3ee5ad57c2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ee5ad57c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ee5ad57c2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ee5ad57c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3ee5ad57c2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ee5ad57c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ee5ad57c2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ed51f5c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ed51f5c5d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ecb8bfbe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ecb8bfbec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ec924074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ec924074e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598313"/>
            <a:ext cx="7772400" cy="1102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2915550"/>
            <a:ext cx="6400800" cy="13148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874240" y="-1216519"/>
            <a:ext cx="339552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463100" y="1372341"/>
            <a:ext cx="4389999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272101" y="-608858"/>
            <a:ext cx="4389999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971600" y="195751"/>
            <a:ext cx="8161288" cy="323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444F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444F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444F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444F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444F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2971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429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3886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180708"/>
            <a:ext cx="7772400" cy="112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200521"/>
            <a:ext cx="4038600" cy="339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200521"/>
            <a:ext cx="4038600" cy="339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151690"/>
            <a:ext cx="4040188" cy="47997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1631660"/>
            <a:ext cx="4040188" cy="29643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6" y="1151690"/>
            <a:ext cx="4041775" cy="47997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6" y="1631660"/>
            <a:ext cx="4041775" cy="29643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04851"/>
            <a:ext cx="5111750" cy="4391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1" y="1076658"/>
            <a:ext cx="3008313" cy="35193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459723"/>
            <a:ext cx="5486400" cy="3087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4026746"/>
            <a:ext cx="5486400" cy="6038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hyperlink" Target="http://www.get-sounds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hyperlink" Target="https://goo.gl/FK7kA7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hyperlink" Target="https://goo.gl/FK7kA7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33.jpg"/><Relationship Id="rId5" Type="http://schemas.openxmlformats.org/officeDocument/2006/relationships/image" Target="../media/image32.jpg"/><Relationship Id="rId6" Type="http://schemas.openxmlformats.org/officeDocument/2006/relationships/image" Target="../media/image3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hyperlink" Target="http://ai2.appinventor.mit.edu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oo.gl/RiLmNB" TargetMode="External"/><Relationship Id="rId4" Type="http://schemas.openxmlformats.org/officeDocument/2006/relationships/hyperlink" Target="https://goo.gl/FK7kA7" TargetMode="External"/><Relationship Id="rId5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://ai2.appinventor.mit.edu/" TargetMode="External"/><Relationship Id="rId5" Type="http://schemas.openxmlformats.org/officeDocument/2006/relationships/hyperlink" Target="https://goo.gl/RiLmNB" TargetMode="External"/><Relationship Id="rId6" Type="http://schemas.openxmlformats.org/officeDocument/2006/relationships/hyperlink" Target="https://goo.gl/FK7kA7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0" y="0"/>
            <a:ext cx="9144000" cy="19964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221600" y="2768775"/>
            <a:ext cx="87222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 dia de Code IoT II</a:t>
            </a:r>
            <a:endParaRPr b="1"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18/08/2018 e 25/08/2018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:\Users\renatto\Documents\Samsung Code IoT\Identidade Code IoT\logo-CODE.png"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474382"/>
            <a:ext cx="4599756" cy="104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354675" y="7810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3 - Colocar um botão na tela do app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700" y="686250"/>
            <a:ext cx="6994598" cy="39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>
            <a:off x="295100" y="1492850"/>
            <a:ext cx="1071600" cy="3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 rot="-2866816">
            <a:off x="574612" y="2130329"/>
            <a:ext cx="1071467" cy="3665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75" y="1482749"/>
            <a:ext cx="8070823" cy="3217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enatto\Documents\Samsung Code IoT\Apresentação PPT\Tema ajustado.png" id="162" name="Google Shape;16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64010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354675" y="7810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3 - Colocar um botão na tela do app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4"/>
          <p:cNvSpPr/>
          <p:nvPr/>
        </p:nvSpPr>
        <p:spPr>
          <a:xfrm rot="1382179">
            <a:off x="2374882" y="2890276"/>
            <a:ext cx="1571626" cy="20889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Arrastar o ícone do botão para a tela do app.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171" name="Google Shape;1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64010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354675" y="7810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4 - Escolher uma imagem para o botão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-3065700" y="827682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337" y="681851"/>
            <a:ext cx="5920875" cy="37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 rot="10039875">
            <a:off x="6387376" y="3189479"/>
            <a:ext cx="972578" cy="2088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181" name="Google Shape;1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64010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354675" y="7810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5 - Mudar o tamanho do botão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-3065700" y="827682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512" y="688162"/>
            <a:ext cx="6424977" cy="37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 rot="10039875">
            <a:off x="7200476" y="2549104"/>
            <a:ext cx="972578" cy="2088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/>
          <p:nvPr/>
        </p:nvSpPr>
        <p:spPr>
          <a:xfrm rot="10039875">
            <a:off x="7259551" y="2921454"/>
            <a:ext cx="972578" cy="2088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192" name="Google Shape;1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64010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Verdana"/>
              <a:buAutoNum type="arabicParenR"/>
            </a:pPr>
            <a:r>
              <a:rPr lang="en" sz="24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Baixar o aplicativo “ AI Companion” no celular Android.</a:t>
            </a:r>
            <a:endParaRPr sz="24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Verdana"/>
              <a:buAutoNum type="arabicParenR"/>
            </a:pPr>
            <a:r>
              <a:rPr lang="en" sz="24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Clicar em conectar → Assistente AI</a:t>
            </a:r>
            <a:endParaRPr sz="24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354675" y="7810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6 - Conectar o celular no AppInventor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350" y="2011177"/>
            <a:ext cx="5018450" cy="19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/>
          <p:nvPr/>
        </p:nvSpPr>
        <p:spPr>
          <a:xfrm rot="10039875">
            <a:off x="3536476" y="2355829"/>
            <a:ext cx="972578" cy="2088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201" name="Google Shape;20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64010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3) Utilizar o código de 6 caracteres no app de Android e clicar em connect with code.</a:t>
            </a:r>
            <a:endParaRPr sz="24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354675" y="7810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6 - Conectar o celular no AppInventor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075" y="1897743"/>
            <a:ext cx="2005024" cy="200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 rot="10039875">
            <a:off x="2536801" y="2862354"/>
            <a:ext cx="972578" cy="2088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700" y="1545612"/>
            <a:ext cx="1748901" cy="3109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/>
          <p:nvPr/>
        </p:nvSpPr>
        <p:spPr>
          <a:xfrm rot="689618">
            <a:off x="5934957" y="2388220"/>
            <a:ext cx="972604" cy="20874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354675" y="1759452"/>
            <a:ext cx="52302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354675" y="7810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7 - Programar o botão para tocar um som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-3065700" y="827682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0" y="728675"/>
            <a:ext cx="6720725" cy="3780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/>
          <p:nvPr/>
        </p:nvSpPr>
        <p:spPr>
          <a:xfrm rot="10039875">
            <a:off x="988176" y="1709379"/>
            <a:ext cx="972578" cy="2088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6783225" y="977000"/>
            <a:ext cx="33270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18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Verdana"/>
              <a:buChar char="-"/>
            </a:pPr>
            <a:r>
              <a:rPr lang="en" sz="18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Na aba Mídia, </a:t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arrastar o ícone</a:t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de som para a tela</a:t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do app.</a:t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Google Shape;219;p29"/>
          <p:cNvSpPr/>
          <p:nvPr/>
        </p:nvSpPr>
        <p:spPr>
          <a:xfrm rot="10039875">
            <a:off x="948176" y="2514479"/>
            <a:ext cx="972578" cy="2088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224" name="Google Shape;2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354675" y="1759452"/>
            <a:ext cx="52302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354675" y="7810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7 - Programar o botão para tocar um som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-3065700" y="827682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50" y="803021"/>
            <a:ext cx="6291600" cy="35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/>
          <p:nvPr/>
        </p:nvSpPr>
        <p:spPr>
          <a:xfrm rot="-3164047">
            <a:off x="5039309" y="2991880"/>
            <a:ext cx="581654" cy="2087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 txBox="1"/>
          <p:nvPr/>
        </p:nvSpPr>
        <p:spPr>
          <a:xfrm>
            <a:off x="6404675" y="977000"/>
            <a:ext cx="27372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18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Clicar em Som1 e</a:t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escolher um arquivo</a:t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de som.</a:t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Se quiser uma referência, acesse:</a:t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http://www.get-sounds.com</a:t>
            </a:r>
            <a:endParaRPr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1" name="Google Shape;231;p30"/>
          <p:cNvSpPr/>
          <p:nvPr/>
        </p:nvSpPr>
        <p:spPr>
          <a:xfrm rot="-1085974">
            <a:off x="3701622" y="2014664"/>
            <a:ext cx="972417" cy="2087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236" name="Google Shape;2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354675" y="1759452"/>
            <a:ext cx="52302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354675" y="7810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7 - Programar o botão para tocar um som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-3065700" y="827682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75" y="619800"/>
            <a:ext cx="4274875" cy="3693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/>
          <p:nvPr/>
        </p:nvSpPr>
        <p:spPr>
          <a:xfrm rot="10039875">
            <a:off x="4288051" y="783004"/>
            <a:ext cx="972578" cy="2088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 txBox="1"/>
          <p:nvPr/>
        </p:nvSpPr>
        <p:spPr>
          <a:xfrm>
            <a:off x="4483950" y="757039"/>
            <a:ext cx="5019900" cy="3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Verdana"/>
              <a:buChar char="-"/>
            </a:pPr>
            <a:r>
              <a:rPr lang="en" sz="24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Clicar em Blocos</a:t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247" name="Google Shape;24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354675" y="1759452"/>
            <a:ext cx="52302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354675" y="7810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7 - Programar o botão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-3065700" y="827682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725" y="691600"/>
            <a:ext cx="6698827" cy="376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/>
        </p:nvSpPr>
        <p:spPr>
          <a:xfrm rot="10039875">
            <a:off x="1429476" y="2589104"/>
            <a:ext cx="972578" cy="2088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3634275" y="1626149"/>
            <a:ext cx="4557000" cy="3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Verdana"/>
              <a:buChar char="-"/>
            </a:pPr>
            <a:r>
              <a:rPr lang="en" sz="18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Clicar em Botão1</a:t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Verdana"/>
              <a:buChar char="-"/>
            </a:pPr>
            <a:r>
              <a:rPr lang="en" sz="18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Arrastar o bloco </a:t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   quando Botão1.clique</a:t>
            </a:r>
            <a:endParaRPr sz="18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32"/>
          <p:cNvSpPr/>
          <p:nvPr/>
        </p:nvSpPr>
        <p:spPr>
          <a:xfrm rot="-9389706">
            <a:off x="2881391" y="1811468"/>
            <a:ext cx="972601" cy="2086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0"/>
            <a:ext cx="9144000" cy="199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221600" y="2768775"/>
            <a:ext cx="87222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Rede WiFi: OCEAN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Senha: prosemfio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:\Users\renatto\Documents\Samsung Code IoT\Identidade Code IoT\logo-CODE.png"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474382"/>
            <a:ext cx="4599755" cy="104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354675" y="1759452"/>
            <a:ext cx="52302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354675" y="7810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7 - Programar o botão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-3065700" y="827682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650" y="637325"/>
            <a:ext cx="7013704" cy="37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/>
          <p:nvPr/>
        </p:nvSpPr>
        <p:spPr>
          <a:xfrm rot="10039875">
            <a:off x="1676851" y="2642429"/>
            <a:ext cx="972578" cy="2088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4248200" y="3075150"/>
            <a:ext cx="32976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Arrastar o bloco Som1.Tocar para dentro do bloco do Botão1</a:t>
            </a:r>
            <a:endParaRPr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6" name="Google Shape;266;p33"/>
          <p:cNvSpPr/>
          <p:nvPr/>
        </p:nvSpPr>
        <p:spPr>
          <a:xfrm rot="-9389706">
            <a:off x="3068766" y="2337968"/>
            <a:ext cx="972601" cy="2086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 rot="-4808551">
            <a:off x="4847323" y="2338000"/>
            <a:ext cx="972558" cy="2085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553450" y="1873242"/>
            <a:ext cx="81723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O que fizemos até agora?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Discussão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279" name="Google Shape;2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/>
          <p:nvPr/>
        </p:nvSpPr>
        <p:spPr>
          <a:xfrm>
            <a:off x="553450" y="1873242"/>
            <a:ext cx="81723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Adicionar um botão para mudar a cor de fundo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	da tela do aplicativo.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Desafio 1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286" name="Google Shape;28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400" y="578863"/>
            <a:ext cx="6911198" cy="38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Desafio 1 - SOLUÇÃO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36"/>
          <p:cNvSpPr/>
          <p:nvPr/>
        </p:nvSpPr>
        <p:spPr>
          <a:xfrm rot="-9389706">
            <a:off x="1531316" y="2751168"/>
            <a:ext cx="972601" cy="2086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 rot="7977008">
            <a:off x="3396577" y="3569967"/>
            <a:ext cx="972611" cy="20865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295" name="Google Shape;29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133350" y="574050"/>
            <a:ext cx="8517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Vamos criar um dado divertido no AppInventor!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Segundo 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Programa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02" name="Google Shape;30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Projetos → iniciar novo projeto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4" name="Google Shape;304;p38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1 - Criar novo projeto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100" y="1317249"/>
            <a:ext cx="5645798" cy="31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10" name="Google Shape;3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2 - Inserir uma imagem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75" y="686848"/>
            <a:ext cx="6918576" cy="389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/>
          <p:nvPr/>
        </p:nvSpPr>
        <p:spPr>
          <a:xfrm rot="-9588603">
            <a:off x="835675" y="2362619"/>
            <a:ext cx="972667" cy="2087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9"/>
          <p:cNvSpPr/>
          <p:nvPr/>
        </p:nvSpPr>
        <p:spPr>
          <a:xfrm rot="-1711043">
            <a:off x="4433642" y="1941786"/>
            <a:ext cx="972718" cy="2086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19" name="Google Shape;31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/>
          <p:nvPr/>
        </p:nvSpPr>
        <p:spPr>
          <a:xfrm>
            <a:off x="354680" y="78100"/>
            <a:ext cx="86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3 - Escolher os arquivos / Subir as 6 imagens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75" y="686848"/>
            <a:ext cx="6918576" cy="389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/>
          <p:nvPr/>
        </p:nvSpPr>
        <p:spPr>
          <a:xfrm rot="-1711043">
            <a:off x="5273392" y="3301386"/>
            <a:ext cx="972718" cy="2086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27" name="Google Shape;32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/>
          <p:nvPr/>
        </p:nvSpPr>
        <p:spPr>
          <a:xfrm>
            <a:off x="327991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4 - SENSORES → Sensor Acelerômetro 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25" y="673128"/>
            <a:ext cx="6925402" cy="38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/>
          <p:nvPr/>
        </p:nvSpPr>
        <p:spPr>
          <a:xfrm rot="8827989">
            <a:off x="1680931" y="2123239"/>
            <a:ext cx="972934" cy="20869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/>
          <p:nvPr/>
        </p:nvSpPr>
        <p:spPr>
          <a:xfrm rot="1491054">
            <a:off x="1959808" y="2827307"/>
            <a:ext cx="1695385" cy="2085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36" name="Google Shape;33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2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5 - Hora de programar!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288" y="602613"/>
            <a:ext cx="7217424" cy="40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2"/>
          <p:cNvSpPr/>
          <p:nvPr/>
        </p:nvSpPr>
        <p:spPr>
          <a:xfrm rot="-1711043">
            <a:off x="7032842" y="1388661"/>
            <a:ext cx="972718" cy="2086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133350" y="574050"/>
            <a:ext cx="8517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Roseli de Deus Lopes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Irene Ficheman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Leandro Biazon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Nathan Rabinovitch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John Lenon Couto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Cassia Fernandez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Equipe hoje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44" name="Google Shape;3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6 - Bloco sacudindo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6" name="Google Shape;3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00" y="667325"/>
            <a:ext cx="6971174" cy="39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/>
          <p:nvPr/>
        </p:nvSpPr>
        <p:spPr>
          <a:xfrm rot="-9582895">
            <a:off x="1539850" y="3074862"/>
            <a:ext cx="972623" cy="2085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 rot="-9582895">
            <a:off x="3138475" y="2254237"/>
            <a:ext cx="972623" cy="2085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53" name="Google Shape;35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4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6 - Bloco ajustar imagem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627" y="670674"/>
            <a:ext cx="7090752" cy="39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4"/>
          <p:cNvSpPr/>
          <p:nvPr/>
        </p:nvSpPr>
        <p:spPr>
          <a:xfrm rot="-9582895">
            <a:off x="1479875" y="3008237"/>
            <a:ext cx="972623" cy="2085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4"/>
          <p:cNvSpPr/>
          <p:nvPr/>
        </p:nvSpPr>
        <p:spPr>
          <a:xfrm rot="-9582895">
            <a:off x="3525025" y="2860712"/>
            <a:ext cx="972623" cy="2085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62" name="Google Shape;36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5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7 - Bloco escolha aleatória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4" name="Google Shape;3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175" y="620676"/>
            <a:ext cx="7064448" cy="397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/>
          <p:nvPr/>
        </p:nvSpPr>
        <p:spPr>
          <a:xfrm rot="9241659">
            <a:off x="1558265" y="1874706"/>
            <a:ext cx="972742" cy="2085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5"/>
          <p:cNvSpPr/>
          <p:nvPr/>
        </p:nvSpPr>
        <p:spPr>
          <a:xfrm rot="-9582895">
            <a:off x="3483500" y="3293912"/>
            <a:ext cx="972623" cy="2085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6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8 - Bloco criar lista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3" name="Google Shape;3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299" y="569787"/>
            <a:ext cx="7120877" cy="4005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6"/>
          <p:cNvSpPr/>
          <p:nvPr/>
        </p:nvSpPr>
        <p:spPr>
          <a:xfrm rot="-8968358">
            <a:off x="2519244" y="2114812"/>
            <a:ext cx="972734" cy="2083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6"/>
          <p:cNvSpPr/>
          <p:nvPr/>
        </p:nvSpPr>
        <p:spPr>
          <a:xfrm rot="-3070311">
            <a:off x="6502471" y="2714177"/>
            <a:ext cx="972748" cy="2084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80" name="Google Shape;38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7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9 - Aumentar lista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025" y="830650"/>
            <a:ext cx="6637949" cy="37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/>
          <p:nvPr/>
        </p:nvSpPr>
        <p:spPr>
          <a:xfrm rot="-1786534">
            <a:off x="4472079" y="3641055"/>
            <a:ext cx="972606" cy="2084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7"/>
          <p:cNvSpPr/>
          <p:nvPr/>
        </p:nvSpPr>
        <p:spPr>
          <a:xfrm flipH="1" rot="10800000">
            <a:off x="5298375" y="2625900"/>
            <a:ext cx="300000" cy="25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89" name="Google Shape;38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10 - Bloco texto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1" name="Google Shape;3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838" y="689102"/>
            <a:ext cx="6878323" cy="38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8"/>
          <p:cNvSpPr/>
          <p:nvPr/>
        </p:nvSpPr>
        <p:spPr>
          <a:xfrm rot="10800000">
            <a:off x="2639021" y="1586536"/>
            <a:ext cx="9729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8"/>
          <p:cNvSpPr/>
          <p:nvPr/>
        </p:nvSpPr>
        <p:spPr>
          <a:xfrm rot="7680681">
            <a:off x="5883853" y="2878694"/>
            <a:ext cx="972853" cy="2081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398" name="Google Shape;39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9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11 - Preencher a lista com os nomes das  imagens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0" name="Google Shape;40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413" y="600200"/>
            <a:ext cx="7131125" cy="4011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9"/>
          <p:cNvSpPr/>
          <p:nvPr/>
        </p:nvSpPr>
        <p:spPr>
          <a:xfrm rot="2701499">
            <a:off x="5180217" y="2378759"/>
            <a:ext cx="972838" cy="2083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9"/>
          <p:cNvSpPr/>
          <p:nvPr/>
        </p:nvSpPr>
        <p:spPr>
          <a:xfrm rot="8225213">
            <a:off x="1367196" y="3274600"/>
            <a:ext cx="972846" cy="2082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07" name="Google Shape;40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0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12 - Teste o aplicativo!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423" y="793413"/>
            <a:ext cx="2357400" cy="35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14" name="Google Shape;41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1"/>
          <p:cNvSpPr txBox="1"/>
          <p:nvPr/>
        </p:nvSpPr>
        <p:spPr>
          <a:xfrm>
            <a:off x="553450" y="1873242"/>
            <a:ext cx="81723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Quais blocos usamos neste aplicativo?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Qual sensor usamos nesta implementação?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Quais outros aplicativos poderíamos criar?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6" name="Google Shape;416;p51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Discussão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21" name="Google Shape;42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2"/>
          <p:cNvSpPr txBox="1"/>
          <p:nvPr/>
        </p:nvSpPr>
        <p:spPr>
          <a:xfrm>
            <a:off x="553450" y="1873242"/>
            <a:ext cx="81723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Pausa para lanche!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3" name="Google Shape;423;p52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133350" y="574050"/>
            <a:ext cx="8517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Desenvolvimento de aplicativos Android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Revisão Arduino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Comunicação aplicativos-Arduino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Programação do dia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28" name="Google Shape;4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3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53"/>
          <p:cNvSpPr txBox="1"/>
          <p:nvPr>
            <p:ph idx="4294967295" type="subTitle"/>
          </p:nvPr>
        </p:nvSpPr>
        <p:spPr>
          <a:xfrm>
            <a:off x="739100" y="1770988"/>
            <a:ext cx="80982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Revisão Arduino</a:t>
            </a:r>
            <a:endParaRPr b="1"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35" name="Google Shape;43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4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Piada!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54"/>
          <p:cNvSpPr txBox="1"/>
          <p:nvPr>
            <p:ph idx="4294967295" type="subTitle"/>
          </p:nvPr>
        </p:nvSpPr>
        <p:spPr>
          <a:xfrm>
            <a:off x="739100" y="957935"/>
            <a:ext cx="8098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 mãe do Joãozinho disse: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- Vá ao mercado e traga um litro de leite. Se tiver ovos, traga seis.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 filho voltou com seis litros de leite. A mãe ficou confusa e perguntou: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- Joãozinho, porque você trouxe seis litros de leite?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Ele respondeu: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- Eles tinham ovos.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Discussão: O Joãozinho está certo ou errado? De qual ponto de vista?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42" name="Google Shape;44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5"/>
          <p:cNvSpPr txBox="1"/>
          <p:nvPr/>
        </p:nvSpPr>
        <p:spPr>
          <a:xfrm>
            <a:off x="57800" y="919375"/>
            <a:ext cx="9086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O que vamos fazer?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Montar um circuito (protoboard + Arduino)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Ligar e desligar o LED com uma chave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Ligar e desligar o LED com uma tecla do computador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Ligar e desligar o LED com um aplicativo!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4" name="Google Shape;444;p55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Revisão Arduino 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25" y="321200"/>
            <a:ext cx="6324699" cy="4377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6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1 - Montar o circuito abaixo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:\Users\renatto\Documents\Samsung Code IoT\Apresentação PPT\Tema ajustado.png" id="451" name="Google Shape;45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275" y="3250"/>
            <a:ext cx="9144000" cy="513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56" name="Google Shape;45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7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2 - Programar Arduino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57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Verdana"/>
              <a:buAutoNum type="arabicParenR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Abrir o programa </a:t>
            </a: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led_switch.ino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 na pasta de arquivos. (</a:t>
            </a:r>
            <a:r>
              <a:rPr b="1" lang="en" sz="2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https://goo.gl/FK7kA7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)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AutoNum type="arabicParenR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Carregar o arquivo no Arduino conectado à protoboard.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AutoNum type="arabicParenR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Testar o botão.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63" name="Google Shape;46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 txBox="1"/>
          <p:nvPr/>
        </p:nvSpPr>
        <p:spPr>
          <a:xfrm>
            <a:off x="553450" y="1873242"/>
            <a:ext cx="81723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Conseguem ligar e desligar o LED usando a chave?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5" name="Google Shape;465;p58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Discussão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70" name="Google Shape;47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553450" y="1873242"/>
            <a:ext cx="81723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Vamos usar uma tecla do computador para ligar e desligar o LED! 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2" name="Google Shape;472;p59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Próximo passo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77" name="Google Shape;47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0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3 - Abra o Serial Monitor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60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0" name="Google Shape;48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73" y="759748"/>
            <a:ext cx="4439699" cy="37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0"/>
          <p:cNvSpPr/>
          <p:nvPr/>
        </p:nvSpPr>
        <p:spPr>
          <a:xfrm rot="-2934829">
            <a:off x="2246841" y="1441927"/>
            <a:ext cx="972773" cy="2081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0"/>
          <p:cNvSpPr/>
          <p:nvPr/>
        </p:nvSpPr>
        <p:spPr>
          <a:xfrm rot="-2934829">
            <a:off x="2499216" y="2311927"/>
            <a:ext cx="972773" cy="2081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0"/>
          <p:cNvSpPr txBox="1"/>
          <p:nvPr/>
        </p:nvSpPr>
        <p:spPr>
          <a:xfrm>
            <a:off x="5601700" y="2062953"/>
            <a:ext cx="4007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O que acontece?</a:t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88" name="Google Shape;48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1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4 - Controlando pelo Monitor Serial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Verdana"/>
              <a:buAutoNum type="arabicParenR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Abrir o programa </a:t>
            </a: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led_serial.ino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 na pasta de arquivos. </a:t>
            </a:r>
            <a:r>
              <a:rPr lang="en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lang="en" sz="2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https://goo.gl/FK7kA7</a:t>
            </a:r>
            <a:r>
              <a:rPr lang="en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AutoNum type="arabicParenR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Carregar o arquivo no Arduino conectado a protoboard.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495" name="Google Shape;49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2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4 - Controlando pelo Monitor Serial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62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3)  Escreva 1 e aperte a tecla “Enter” dentro do Monitor Serial.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en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 Escreva 0 e aperte a tecla “Enter” dentro do Monitor Serial.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8" name="Google Shape;49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075" y="2099250"/>
            <a:ext cx="2938075" cy="24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33350" y="574050"/>
            <a:ext cx="8517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Discuta com seus colegas de mesa o seguinte assunto: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Quais foram as </a:t>
            </a: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dificuldades 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de implantar atividades de Code IoT com seus alunos e quais foram as </a:t>
            </a: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estratégias 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adotadas?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Discussão em grupos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03" name="Google Shape;5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3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5 - Controlando pelo Monitor Serial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63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Verdana"/>
              <a:buAutoNum type="arabicParenR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Substitua: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400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‘1’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 por </a:t>
            </a:r>
            <a:r>
              <a:rPr lang="en" sz="2400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‘A’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400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‘0’ 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por </a:t>
            </a:r>
            <a:r>
              <a:rPr lang="en" sz="2400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‘a’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AutoNum type="arabicParenR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Acenda e apague o led com os comandos: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 (acende)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 (apaga)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10" name="Google Shape;51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4"/>
          <p:cNvSpPr txBox="1"/>
          <p:nvPr/>
        </p:nvSpPr>
        <p:spPr>
          <a:xfrm>
            <a:off x="553450" y="1873242"/>
            <a:ext cx="81723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Quais formas usamos para controlar o LED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?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Discussão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17" name="Google Shape;5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5"/>
          <p:cNvSpPr txBox="1"/>
          <p:nvPr/>
        </p:nvSpPr>
        <p:spPr>
          <a:xfrm>
            <a:off x="553450" y="1873242"/>
            <a:ext cx="81723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Vamos implementar um aplicativo e controlar o LED com um celular! 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9" name="Google Shape;519;p65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Próximo passo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24" name="Google Shape;5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6"/>
          <p:cNvSpPr/>
          <p:nvPr/>
        </p:nvSpPr>
        <p:spPr>
          <a:xfrm>
            <a:off x="354677" y="78100"/>
            <a:ext cx="67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Aplicativo e Arduino - onde colocar cada parte?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6" name="Google Shape;5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488" y="944125"/>
            <a:ext cx="223837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775" y="1801300"/>
            <a:ext cx="1875776" cy="129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5550" y="1397363"/>
            <a:ext cx="2189100" cy="21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6"/>
          <p:cNvSpPr txBox="1"/>
          <p:nvPr/>
        </p:nvSpPr>
        <p:spPr>
          <a:xfrm>
            <a:off x="1060850" y="3318300"/>
            <a:ext cx="1875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Aplicativo</a:t>
            </a:r>
            <a:r>
              <a:rPr lang="en"/>
              <a:t>: interage com usuário e envia comando para Arduino.</a:t>
            </a:r>
            <a:endParaRPr/>
          </a:p>
        </p:txBody>
      </p:sp>
      <p:sp>
        <p:nvSpPr>
          <p:cNvPr id="530" name="Google Shape;530;p66"/>
          <p:cNvSpPr txBox="1"/>
          <p:nvPr/>
        </p:nvSpPr>
        <p:spPr>
          <a:xfrm>
            <a:off x="3575450" y="3318300"/>
            <a:ext cx="1875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Arduino</a:t>
            </a:r>
            <a:r>
              <a:rPr lang="en"/>
              <a:t>: recebe comando do aplicativo e controla circuito na protoboard</a:t>
            </a:r>
            <a:endParaRPr/>
          </a:p>
        </p:txBody>
      </p:sp>
      <p:sp>
        <p:nvSpPr>
          <p:cNvPr id="531" name="Google Shape;531;p66"/>
          <p:cNvSpPr txBox="1"/>
          <p:nvPr/>
        </p:nvSpPr>
        <p:spPr>
          <a:xfrm>
            <a:off x="6318650" y="3318300"/>
            <a:ext cx="1875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Protoboard</a:t>
            </a:r>
            <a:r>
              <a:rPr lang="en"/>
              <a:t>: tem o circuito e obedece Arduino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36" name="Google Shape;53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7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6 - Controlando pelo aplicativo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p67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Verdana"/>
              <a:buAutoNum type="arabicParenR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Conecte o Módulo Bluetooth no Arduino.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9" name="Google Shape;53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325" y="1311625"/>
            <a:ext cx="7181349" cy="31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44" name="Google Shape;54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8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6 - Controlando pelo aplicativo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68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2) Habilite o Bluetooth no seu celular e encontre o módulo do Arduino na lista de dispositivos. (O nome do dispositivo está no adesivo colado nele)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3) Pareie o módulo com o celular.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*Senhas: </a:t>
            </a: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1234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 ou </a:t>
            </a: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0000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51" name="Google Shape;55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9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6 - Controlando pelo aplicativo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69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) Com um celular Android, instale o aplicativo que se encontra no link: 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https://</a:t>
            </a: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goo.gl/3hvqRY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58" name="Google Shape;55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0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6 - Controlando pelo aplicativo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) Clique em Connect Bluetooth.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6) Escolha o módulo do Arduino.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Nome: KXXX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latin typeface="Verdana"/>
                <a:ea typeface="Verdana"/>
                <a:cs typeface="Verdana"/>
                <a:sym typeface="Verdana"/>
              </a:rPr>
              <a:t>    (XXX = N⁰ do Kit)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*o led do módulo deve parar 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e piscar.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1" name="Google Shape;56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274" y="946925"/>
            <a:ext cx="2121825" cy="34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0"/>
          <p:cNvSpPr/>
          <p:nvPr/>
        </p:nvSpPr>
        <p:spPr>
          <a:xfrm rot="-2247393">
            <a:off x="5281882" y="2254155"/>
            <a:ext cx="972771" cy="20802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67" name="Google Shape;56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1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6 - Controlando pelo aplicativo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71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7) Verifique se o led acende e apaga conforme o botão é pressionado ou solto.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8) Acrescente outro led e controle com os comandos: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C78D8"/>
                </a:solidFill>
                <a:latin typeface="Verdana"/>
                <a:ea typeface="Verdana"/>
                <a:cs typeface="Verdana"/>
                <a:sym typeface="Verdana"/>
              </a:rPr>
              <a:t>‘B’</a:t>
            </a:r>
            <a:r>
              <a:rPr lang="en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(acende)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C78D8"/>
                </a:solidFill>
                <a:latin typeface="Verdana"/>
                <a:ea typeface="Verdana"/>
                <a:cs typeface="Verdana"/>
                <a:sym typeface="Verdana"/>
              </a:rPr>
              <a:t>‘b’</a:t>
            </a:r>
            <a:r>
              <a:rPr lang="en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(apaga)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74" name="Google Shape;57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2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7 - AppInventor + Arduino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72"/>
          <p:cNvSpPr txBox="1"/>
          <p:nvPr/>
        </p:nvSpPr>
        <p:spPr>
          <a:xfrm>
            <a:off x="666750" y="574050"/>
            <a:ext cx="9087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Verdana"/>
              <a:buAutoNum type="arabicParenR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Acesse seu login em: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http://ai2.appinventor.mit.edu/</a:t>
            </a:r>
            <a:endParaRPr sz="24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Verdana"/>
              <a:buAutoNum type="arabicParenR"/>
            </a:pPr>
            <a:r>
              <a:rPr lang="en" sz="24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Abra o arquivo:</a:t>
            </a:r>
            <a:endParaRPr sz="24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Code_IoT_Bluetooth.aia</a:t>
            </a:r>
            <a:endParaRPr b="1" sz="24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003333"/>
                </a:solidFill>
                <a:latin typeface="Verdana"/>
                <a:ea typeface="Verdana"/>
                <a:cs typeface="Verdana"/>
                <a:sym typeface="Verdana"/>
              </a:rPr>
              <a:t>3) Programe o botão que falta no app e no Arduino.</a:t>
            </a:r>
            <a:endParaRPr sz="2400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0" y="0"/>
            <a:ext cx="9144000" cy="199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807175" y="2453700"/>
            <a:ext cx="80982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Introdução Prática ao AppInventor 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Link Apostila: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en" sz="2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https://goo.gl/RiLmNB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Link Arquivos: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https://goo.gl/FK7kA7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:\Users\renatto\Documents\Samsung Code IoT\Identidade Code IoT\logo-CODE.png" id="123" name="Google Shape;12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536" y="474382"/>
            <a:ext cx="4599755" cy="104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81" name="Google Shape;58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3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Fechamento 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3" name="Google Shape;583;p73"/>
          <p:cNvSpPr txBox="1"/>
          <p:nvPr/>
        </p:nvSpPr>
        <p:spPr>
          <a:xfrm>
            <a:off x="63650" y="1942525"/>
            <a:ext cx="90156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O que aprendemos hoje?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88" name="Google Shape;58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4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Fechamento - O que fizemos hoje?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74"/>
          <p:cNvSpPr txBox="1"/>
          <p:nvPr/>
        </p:nvSpPr>
        <p:spPr>
          <a:xfrm>
            <a:off x="219650" y="1301250"/>
            <a:ext cx="8806500" cy="22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Implementamos aplicativos para celular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Relembramos como trabalhar com Arduino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Implementamos um aplicativo que se comunica com Arduino por Bluetooth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595" name="Google Shape;59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5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Internet das Coisas 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75"/>
          <p:cNvSpPr txBox="1"/>
          <p:nvPr/>
        </p:nvSpPr>
        <p:spPr>
          <a:xfrm>
            <a:off x="219650" y="1301250"/>
            <a:ext cx="8806500" cy="22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Objetos Inteligentes Conectados: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Autônomos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Percebem informações do ambiente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Atuam no ambiente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Conectados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602" name="Google Shape;60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6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Internet das Coisas 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76"/>
          <p:cNvSpPr txBox="1"/>
          <p:nvPr/>
        </p:nvSpPr>
        <p:spPr>
          <a:xfrm>
            <a:off x="219650" y="1301250"/>
            <a:ext cx="8806500" cy="22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Objetos Inteligentes Conectados: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Autônomos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Percebem informações do ambiente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Atuam no ambiente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Conectados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609" name="Google Shape;60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7"/>
          <p:cNvSpPr/>
          <p:nvPr/>
        </p:nvSpPr>
        <p:spPr>
          <a:xfrm>
            <a:off x="354679" y="78100"/>
            <a:ext cx="79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Próximos passos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77"/>
          <p:cNvSpPr txBox="1"/>
          <p:nvPr/>
        </p:nvSpPr>
        <p:spPr>
          <a:xfrm>
            <a:off x="240875" y="574050"/>
            <a:ext cx="88065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Planejar e desenvolver uma atividade com seus alunos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Relatar a prática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Enviar solicitação de Kits Premium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AutoNum type="arabicPeriod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Divulgar o novo oferecimento dos cursos na plataforma: codeiot.org.br  </a:t>
            </a:r>
            <a:br>
              <a:rPr lang="en" sz="2400">
                <a:latin typeface="Verdana"/>
                <a:ea typeface="Verdana"/>
                <a:cs typeface="Verdana"/>
                <a:sym typeface="Verdana"/>
              </a:rPr>
            </a:b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Início: 20/08/2018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Instruções serão enviadas por e-mail!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133350" y="574050"/>
            <a:ext cx="8517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Vamos criar o primeiro programa no app inventor.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Primeiro Programa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Criar login no </a:t>
            </a:r>
            <a:r>
              <a:rPr lang="en" sz="24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http://ai2.appinventor.mit.edu/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1 - LOGIN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1"/>
          <p:cNvSpPr txBox="1"/>
          <p:nvPr>
            <p:ph idx="4294967295" type="subTitle"/>
          </p:nvPr>
        </p:nvSpPr>
        <p:spPr>
          <a:xfrm>
            <a:off x="807175" y="1996500"/>
            <a:ext cx="80982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Link Apostila: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en" sz="2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https://goo.gl/RiLmNB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Link Arquivos: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https://goo.gl/FK7kA7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renatto\Documents\Samsung Code IoT\Apresentação PPT\Tema ajustado.png"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666750" y="574057"/>
            <a:ext cx="81723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Projetos → iniciar novo projeto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0" sz="2400" u="none">
              <a:solidFill>
                <a:srgbClr val="00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354666" y="78105"/>
            <a:ext cx="57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Passo 2 - Criar novo projeto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100" y="1317249"/>
            <a:ext cx="5645798" cy="31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